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  <p:sldId id="293" r:id="rId36"/>
    <p:sldId id="292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75539B"/>
    <a:srgbClr val="00FF00"/>
    <a:srgbClr val="00CC00"/>
    <a:srgbClr val="015F34"/>
    <a:srgbClr val="6600CC"/>
    <a:srgbClr val="0099CC"/>
    <a:srgbClr val="CC00FF"/>
    <a:srgbClr val="008A4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00" d="100"/>
          <a:sy n="100" d="100"/>
        </p:scale>
        <p:origin x="-102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1" y="-1977"/>
            <a:ext cx="5853053" cy="685800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897874" y="426720"/>
            <a:ext cx="1057150" cy="2646656"/>
            <a:chOff x="7830818" y="247417"/>
            <a:chExt cx="1246558" cy="3240487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6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82763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3678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8978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550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749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9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987474" y="5023104"/>
            <a:ext cx="791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7369123" y="5659771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abduction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81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65989" y="57681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30070" y="503834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433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255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255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91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867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7806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23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7806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440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40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828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7998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8566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152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796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397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179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565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47705</TotalTime>
  <Words>736</Words>
  <Application>Microsoft Office PowerPoint</Application>
  <PresentationFormat>Widescreen</PresentationFormat>
  <Paragraphs>660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144</cp:revision>
  <dcterms:created xsi:type="dcterms:W3CDTF">2015-07-10T10:18:14Z</dcterms:created>
  <dcterms:modified xsi:type="dcterms:W3CDTF">2015-11-04T12:41:36Z</dcterms:modified>
</cp:coreProperties>
</file>